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5" r:id="rId8"/>
    <p:sldId id="263" r:id="rId9"/>
    <p:sldId id="268" r:id="rId10"/>
    <p:sldId id="260" r:id="rId11"/>
    <p:sldId id="266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2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21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4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3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04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9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0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7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0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1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0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5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9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5E3354-57FA-4C4F-AE7E-B32DB89D14B9}" type="datetimeFigureOut">
              <a:rPr lang="uk-UA" smtClean="0"/>
              <a:t>27.01.2021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D786E9-E6D1-4468-9F8B-28AB892DCC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52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6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Володимир Костів</a:t>
            </a:r>
            <a:endParaRPr lang="uk-UA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Біографія </a:t>
            </a:r>
            <a:r>
              <a:rPr lang="uk-UA" sz="3200" b="1" i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3200" b="1" i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endParaRPr lang="uk-UA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Інструментальна - Спокійна муз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513" y="409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156" y="802889"/>
            <a:ext cx="9926442" cy="84749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успіх, шукай його!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3" y="1650381"/>
            <a:ext cx="2578926" cy="193419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96" y="1538869"/>
            <a:ext cx="2202683" cy="293691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6" y="3790250"/>
            <a:ext cx="3248722" cy="2436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97" y="1650381"/>
            <a:ext cx="3144899" cy="41931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76" y="802889"/>
            <a:ext cx="3097478" cy="23231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96" y="3125997"/>
            <a:ext cx="3249501" cy="2437126"/>
          </a:xfrm>
          <a:prstGeom prst="rect">
            <a:avLst/>
          </a:prstGeom>
        </p:spPr>
      </p:pic>
      <p:pic>
        <p:nvPicPr>
          <p:cNvPr id="3" name="інструментальна музика - Гітара,скрипка,флейта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інструментальна музика - Гітара,скрипка,флейта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50740" y="982663"/>
            <a:ext cx="7850459" cy="130333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життя митця, науковця, поета…</a:t>
            </a:r>
            <a:b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Пам’ятайте про нього!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23" y="2168911"/>
            <a:ext cx="4965700" cy="3724275"/>
          </a:xfrm>
        </p:spPr>
      </p:pic>
    </p:spTree>
    <p:extLst>
      <p:ext uri="{BB962C8B-B14F-4D97-AF65-F5344CB8AC3E}">
        <p14:creationId xmlns:p14="http://schemas.microsoft.com/office/powerpoint/2010/main" val="16055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9005" y="982133"/>
            <a:ext cx="8218449" cy="79279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обов’язок, виконай його!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2" y="2946144"/>
            <a:ext cx="2467860" cy="320989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7" y="2285999"/>
            <a:ext cx="2474539" cy="185590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37" y="1926246"/>
            <a:ext cx="3155965" cy="2366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03" y="1567541"/>
            <a:ext cx="3429001" cy="4572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81" y="2306908"/>
            <a:ext cx="2992244" cy="22441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26" y="3606822"/>
            <a:ext cx="1899540" cy="25327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51" y="4051222"/>
            <a:ext cx="2763263" cy="20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585" y="696489"/>
            <a:ext cx="9478537" cy="7887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навчання, осягни його!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17" y="2102880"/>
            <a:ext cx="3767202" cy="282540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6" y="3374283"/>
            <a:ext cx="3583259" cy="2687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5" y="1485249"/>
            <a:ext cx="3532605" cy="2649454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40" y="3575632"/>
            <a:ext cx="3594214" cy="2695661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95" y="922710"/>
            <a:ext cx="1996067" cy="26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912" y="982133"/>
            <a:ext cx="9870686" cy="84666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–це друзі, знайди їх!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" y="1668909"/>
            <a:ext cx="2776058" cy="208204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94" y="691375"/>
            <a:ext cx="5047062" cy="378529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24" y="2956396"/>
            <a:ext cx="3824869" cy="2612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454" y="3999171"/>
            <a:ext cx="3160647" cy="20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49" y="982132"/>
            <a:ext cx="9993349" cy="83551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краса, милуйся нею!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503" y="2133288"/>
            <a:ext cx="2525114" cy="18938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24" y="3534936"/>
            <a:ext cx="1944086" cy="259211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63" y="1615833"/>
            <a:ext cx="2196560" cy="2928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95" y="2709747"/>
            <a:ext cx="2602873" cy="3470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355" y="766647"/>
            <a:ext cx="3289609" cy="24672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55" y="3420866"/>
            <a:ext cx="3137209" cy="23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551" y="982132"/>
            <a:ext cx="9971047" cy="71285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–це праця, цінуй її!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2" y="1777135"/>
            <a:ext cx="3051957" cy="2288969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70" y="3703845"/>
            <a:ext cx="2413039" cy="1809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59" y="2776654"/>
            <a:ext cx="4467320" cy="33504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99" y="644157"/>
            <a:ext cx="4079584" cy="30596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79" y="3041829"/>
            <a:ext cx="3207601" cy="24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821" y="702528"/>
            <a:ext cx="10249827" cy="8586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зустрічі, згадуй про них!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9" y="1384184"/>
            <a:ext cx="2726421" cy="20448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066" y="1384184"/>
            <a:ext cx="4770812" cy="3578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9" y="3546088"/>
            <a:ext cx="3521024" cy="2640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95" y="2644694"/>
            <a:ext cx="2694306" cy="359240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46" y="1561172"/>
            <a:ext cx="3603650" cy="2702738"/>
          </a:xfrm>
        </p:spPr>
      </p:pic>
    </p:spTree>
    <p:extLst>
      <p:ext uri="{BB962C8B-B14F-4D97-AF65-F5344CB8AC3E}">
        <p14:creationId xmlns:p14="http://schemas.microsoft.com/office/powerpoint/2010/main" val="17793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493" y="735981"/>
            <a:ext cx="10049105" cy="83634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родина, не забувай її!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27" y="2248403"/>
            <a:ext cx="3567073" cy="267530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85" y="1673128"/>
            <a:ext cx="6200078" cy="465005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0" y="3069006"/>
            <a:ext cx="2896915" cy="2172686"/>
          </a:xfrm>
        </p:spPr>
      </p:pic>
    </p:spTree>
    <p:extLst>
      <p:ext uri="{BB962C8B-B14F-4D97-AF65-F5344CB8AC3E}">
        <p14:creationId xmlns:p14="http://schemas.microsoft.com/office/powerpoint/2010/main" val="30894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9127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– це тайна, пізнай її!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44" y="2059856"/>
            <a:ext cx="2931784" cy="21988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0370" y="4108666"/>
            <a:ext cx="2544921" cy="190869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459" y="1669078"/>
            <a:ext cx="2424540" cy="181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2742" y="1095778"/>
            <a:ext cx="2418286" cy="1813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7195" y="2251144"/>
            <a:ext cx="4462093" cy="3346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585" y="2000845"/>
            <a:ext cx="2459704" cy="1844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84" y="3328699"/>
            <a:ext cx="2228890" cy="28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лочн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336</TotalTime>
  <Words>87</Words>
  <Application>Microsoft Office PowerPoint</Application>
  <PresentationFormat>Широкоэкранный</PresentationFormat>
  <Paragraphs>12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Garamond</vt:lpstr>
      <vt:lpstr>Times New Roman</vt:lpstr>
      <vt:lpstr>Натуральные материалы</vt:lpstr>
      <vt:lpstr>Володимир Костів</vt:lpstr>
      <vt:lpstr>Життя – це обов’язок, виконай його!</vt:lpstr>
      <vt:lpstr>Життя – це навчання, осягни його!</vt:lpstr>
      <vt:lpstr>Життя –це друзі, знайди їх!</vt:lpstr>
      <vt:lpstr>Життя – це краса, милуйся нею!</vt:lpstr>
      <vt:lpstr>Життя –це праця, цінуй її!</vt:lpstr>
      <vt:lpstr>Життя – це зустрічі, згадуй про них!</vt:lpstr>
      <vt:lpstr>Життя – це родина, не забувай її!</vt:lpstr>
      <vt:lpstr>Життя – це тайна, пізнай її!</vt:lpstr>
      <vt:lpstr>Життя – це успіх, шукай його!</vt:lpstr>
      <vt:lpstr>Це життя митця, науковця, поета… Пам’ятайте про нього!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Володимир Костів</dc:title>
  <dc:creator>Admin</dc:creator>
  <cp:lastModifiedBy>UsEr</cp:lastModifiedBy>
  <cp:revision>31</cp:revision>
  <dcterms:created xsi:type="dcterms:W3CDTF">2021-01-23T13:49:52Z</dcterms:created>
  <dcterms:modified xsi:type="dcterms:W3CDTF">2021-01-27T12:58:24Z</dcterms:modified>
</cp:coreProperties>
</file>