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73" r:id="rId3"/>
    <p:sldId id="257" r:id="rId4"/>
    <p:sldId id="258" r:id="rId5"/>
    <p:sldId id="259" r:id="rId6"/>
    <p:sldId id="260" r:id="rId7"/>
    <p:sldId id="263" r:id="rId8"/>
    <p:sldId id="278" r:id="rId9"/>
    <p:sldId id="264" r:id="rId10"/>
    <p:sldId id="266" r:id="rId11"/>
    <p:sldId id="267" r:id="rId12"/>
    <p:sldId id="277" r:id="rId13"/>
    <p:sldId id="271" r:id="rId14"/>
    <p:sldId id="279" r:id="rId15"/>
    <p:sldId id="268" r:id="rId16"/>
    <p:sldId id="274" r:id="rId17"/>
    <p:sldId id="269" r:id="rId18"/>
    <p:sldId id="270" r:id="rId19"/>
    <p:sldId id="272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33" autoAdjust="0"/>
    <p:restoredTop sz="94660"/>
  </p:normalViewPr>
  <p:slideViewPr>
    <p:cSldViewPr>
      <p:cViewPr varScale="1">
        <p:scale>
          <a:sx n="68" d="100"/>
          <a:sy n="68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DBCD80-DACB-40ED-BF23-0902F0EE3A19}" type="doc">
      <dgm:prSet loTypeId="urn:microsoft.com/office/officeart/2005/8/layout/default" loCatId="list" qsTypeId="urn:microsoft.com/office/officeart/2005/8/quickstyle/simple1#1" qsCatId="simple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5B7BABF3-F169-4AF1-A5D1-6E8F0C0DF99A}">
      <dgm:prSet phldrT="[Текст]"/>
      <dgm:spPr/>
      <dgm:t>
        <a:bodyPr/>
        <a:lstStyle/>
        <a:p>
          <a:r>
            <a:rPr lang="uk-UA" dirty="0" smtClean="0"/>
            <a:t>Соціально – педагогічні заходи, та методи роботи</a:t>
          </a:r>
          <a:endParaRPr lang="uk-UA" dirty="0"/>
        </a:p>
      </dgm:t>
    </dgm:pt>
    <dgm:pt modelId="{6733343E-E9FF-4D3E-9BC5-5C99C935F5AF}" type="parTrans" cxnId="{F5C8C643-6FD4-4652-8C9F-895DCB316359}">
      <dgm:prSet/>
      <dgm:spPr/>
      <dgm:t>
        <a:bodyPr/>
        <a:lstStyle/>
        <a:p>
          <a:endParaRPr lang="uk-UA"/>
        </a:p>
      </dgm:t>
    </dgm:pt>
    <dgm:pt modelId="{19619803-61C6-408C-93F5-E93A1564B4B1}" type="sibTrans" cxnId="{F5C8C643-6FD4-4652-8C9F-895DCB316359}">
      <dgm:prSet/>
      <dgm:spPr/>
      <dgm:t>
        <a:bodyPr/>
        <a:lstStyle/>
        <a:p>
          <a:endParaRPr lang="uk-UA"/>
        </a:p>
      </dgm:t>
    </dgm:pt>
    <dgm:pt modelId="{4307F780-3A37-4949-8985-06DF1FE6FFBD}">
      <dgm:prSet phldrT="[Текст]"/>
      <dgm:spPr/>
      <dgm:t>
        <a:bodyPr/>
        <a:lstStyle/>
        <a:p>
          <a:r>
            <a:rPr lang="uk-UA" dirty="0" smtClean="0"/>
            <a:t>Психотренінгові та психотерапевтичні заходи </a:t>
          </a:r>
          <a:endParaRPr lang="uk-UA" dirty="0"/>
        </a:p>
      </dgm:t>
    </dgm:pt>
    <dgm:pt modelId="{7F1E5DE5-8304-4AFD-B1DA-25EB97837FAD}" type="parTrans" cxnId="{4EE22767-6CC2-4DE6-B0F0-B9E94D55D229}">
      <dgm:prSet/>
      <dgm:spPr/>
      <dgm:t>
        <a:bodyPr/>
        <a:lstStyle/>
        <a:p>
          <a:endParaRPr lang="uk-UA"/>
        </a:p>
      </dgm:t>
    </dgm:pt>
    <dgm:pt modelId="{B3CC93EC-21B9-4EDC-AA88-7FC5105A6B5E}" type="sibTrans" cxnId="{4EE22767-6CC2-4DE6-B0F0-B9E94D55D229}">
      <dgm:prSet/>
      <dgm:spPr/>
      <dgm:t>
        <a:bodyPr/>
        <a:lstStyle/>
        <a:p>
          <a:endParaRPr lang="uk-UA"/>
        </a:p>
      </dgm:t>
    </dgm:pt>
    <dgm:pt modelId="{B4B449FA-C01C-4657-9665-8CBBA2A80CF0}">
      <dgm:prSet phldrT="[Текст]"/>
      <dgm:spPr/>
      <dgm:t>
        <a:bodyPr/>
        <a:lstStyle/>
        <a:p>
          <a:r>
            <a:rPr lang="uk-UA" dirty="0" smtClean="0"/>
            <a:t>Заходи спрямовані на розширення знань у правовому і медичному аспектах</a:t>
          </a:r>
          <a:endParaRPr lang="uk-UA" dirty="0"/>
        </a:p>
      </dgm:t>
    </dgm:pt>
    <dgm:pt modelId="{F14DCB52-44E7-4539-937B-EFC7215CC7A8}" type="parTrans" cxnId="{5C5C2ADF-0EC6-409E-B597-A198FD0E5B28}">
      <dgm:prSet/>
      <dgm:spPr/>
      <dgm:t>
        <a:bodyPr/>
        <a:lstStyle/>
        <a:p>
          <a:endParaRPr lang="uk-UA"/>
        </a:p>
      </dgm:t>
    </dgm:pt>
    <dgm:pt modelId="{0A0386D2-D1A9-495A-A57A-E21784A1DF12}" type="sibTrans" cxnId="{5C5C2ADF-0EC6-409E-B597-A198FD0E5B28}">
      <dgm:prSet/>
      <dgm:spPr/>
      <dgm:t>
        <a:bodyPr/>
        <a:lstStyle/>
        <a:p>
          <a:endParaRPr lang="uk-UA"/>
        </a:p>
      </dgm:t>
    </dgm:pt>
    <dgm:pt modelId="{25ABBD02-9CAC-4231-8D83-6CD87248C9C0}">
      <dgm:prSet phldrT="[Текст]"/>
      <dgm:spPr/>
      <dgm:t>
        <a:bodyPr/>
        <a:lstStyle/>
        <a:p>
          <a:r>
            <a:rPr lang="uk-UA" dirty="0" smtClean="0"/>
            <a:t>Заходи спрямовані на розвиток світогляду особистості</a:t>
          </a:r>
          <a:endParaRPr lang="uk-UA" dirty="0"/>
        </a:p>
      </dgm:t>
    </dgm:pt>
    <dgm:pt modelId="{905DEF57-7E99-4FE6-9E62-ED24C7415BC2}" type="parTrans" cxnId="{2993AB7B-E260-42CA-AA5B-0868F9D922B0}">
      <dgm:prSet/>
      <dgm:spPr/>
      <dgm:t>
        <a:bodyPr/>
        <a:lstStyle/>
        <a:p>
          <a:endParaRPr lang="uk-UA"/>
        </a:p>
      </dgm:t>
    </dgm:pt>
    <dgm:pt modelId="{532ACCFD-3376-4001-A4EB-9EFD71F6E61D}" type="sibTrans" cxnId="{2993AB7B-E260-42CA-AA5B-0868F9D922B0}">
      <dgm:prSet/>
      <dgm:spPr/>
      <dgm:t>
        <a:bodyPr/>
        <a:lstStyle/>
        <a:p>
          <a:endParaRPr lang="uk-UA"/>
        </a:p>
      </dgm:t>
    </dgm:pt>
    <dgm:pt modelId="{7502B831-CE78-4165-9982-0DFEC8376181}">
      <dgm:prSet phldrT="[Текст]"/>
      <dgm:spPr/>
      <dgm:t>
        <a:bodyPr/>
        <a:lstStyle/>
        <a:p>
          <a:r>
            <a:rPr lang="uk-UA" dirty="0" smtClean="0"/>
            <a:t>Форми</a:t>
          </a:r>
          <a:r>
            <a:rPr lang="uk-UA" baseline="0" dirty="0" smtClean="0"/>
            <a:t> роботи спрямовані на формування стійкої релігійної позиції </a:t>
          </a:r>
          <a:endParaRPr lang="uk-UA" dirty="0"/>
        </a:p>
      </dgm:t>
    </dgm:pt>
    <dgm:pt modelId="{516A63AA-487E-40C1-8156-39C7FABA101A}" type="parTrans" cxnId="{C083ACF8-3F0B-4A4B-9121-C8D383A9E8C5}">
      <dgm:prSet/>
      <dgm:spPr/>
      <dgm:t>
        <a:bodyPr/>
        <a:lstStyle/>
        <a:p>
          <a:endParaRPr lang="uk-UA"/>
        </a:p>
      </dgm:t>
    </dgm:pt>
    <dgm:pt modelId="{9E099688-7C5E-4295-887A-372CC01DE7EB}" type="sibTrans" cxnId="{C083ACF8-3F0B-4A4B-9121-C8D383A9E8C5}">
      <dgm:prSet/>
      <dgm:spPr/>
      <dgm:t>
        <a:bodyPr/>
        <a:lstStyle/>
        <a:p>
          <a:endParaRPr lang="uk-UA"/>
        </a:p>
      </dgm:t>
    </dgm:pt>
    <dgm:pt modelId="{035FC225-32A0-4B5D-A54F-C00942628656}" type="pres">
      <dgm:prSet presAssocID="{BADBCD80-DACB-40ED-BF23-0902F0EE3A1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4362550-3763-446F-9B75-051C9E64BA29}" type="pres">
      <dgm:prSet presAssocID="{5B7BABF3-F169-4AF1-A5D1-6E8F0C0DF99A}" presName="node" presStyleLbl="node1" presStyleIdx="0" presStyleCnt="5" custLinFactNeighborY="-2604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01E57B0-A204-4AAF-84DD-FEE16F773131}" type="pres">
      <dgm:prSet presAssocID="{19619803-61C6-408C-93F5-E93A1564B4B1}" presName="sibTrans" presStyleCnt="0"/>
      <dgm:spPr/>
    </dgm:pt>
    <dgm:pt modelId="{755ADB11-845C-47D5-8C8D-0769007E8784}" type="pres">
      <dgm:prSet presAssocID="{4307F780-3A37-4949-8985-06DF1FE6FFBD}" presName="node" presStyleLbl="node1" presStyleIdx="1" presStyleCnt="5" custLinFactNeighborX="-5000" custLinFactNeighborY="-2493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A1BDBE-0F00-45C5-B014-E691040C61F4}" type="pres">
      <dgm:prSet presAssocID="{B3CC93EC-21B9-4EDC-AA88-7FC5105A6B5E}" presName="sibTrans" presStyleCnt="0"/>
      <dgm:spPr/>
    </dgm:pt>
    <dgm:pt modelId="{05436096-F598-4C3A-8F45-812FBC491F1C}" type="pres">
      <dgm:prSet presAssocID="{B4B449FA-C01C-4657-9665-8CBBA2A80CF0}" presName="node" presStyleLbl="node1" presStyleIdx="2" presStyleCnt="5" custLinFactNeighborX="833" custLinFactNeighborY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1778DE-0370-4977-87BC-84FDC901E8C8}" type="pres">
      <dgm:prSet presAssocID="{0A0386D2-D1A9-495A-A57A-E21784A1DF12}" presName="sibTrans" presStyleCnt="0"/>
      <dgm:spPr/>
    </dgm:pt>
    <dgm:pt modelId="{BC2CC961-5F11-4655-B46C-FEE9AB02FCBB}" type="pres">
      <dgm:prSet presAssocID="{25ABBD02-9CAC-4231-8D83-6CD87248C9C0}" presName="node" presStyleLbl="node1" presStyleIdx="3" presStyleCnt="5" custLinFactNeighborX="-4166" custLinFactNeighborY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85E504-AA7C-4462-9585-FBB048754FF3}" type="pres">
      <dgm:prSet presAssocID="{532ACCFD-3376-4001-A4EB-9EFD71F6E61D}" presName="sibTrans" presStyleCnt="0"/>
      <dgm:spPr/>
    </dgm:pt>
    <dgm:pt modelId="{C57526B1-163A-4CBE-B3B3-9880F22ACB33}" type="pres">
      <dgm:prSet presAssocID="{7502B831-CE78-4165-9982-0DFEC837618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4C2574E-84D4-4A84-B933-A5AA88B1BC56}" type="presOf" srcId="{25ABBD02-9CAC-4231-8D83-6CD87248C9C0}" destId="{BC2CC961-5F11-4655-B46C-FEE9AB02FCBB}" srcOrd="0" destOrd="0" presId="urn:microsoft.com/office/officeart/2005/8/layout/default"/>
    <dgm:cxn modelId="{5C5C2ADF-0EC6-409E-B597-A198FD0E5B28}" srcId="{BADBCD80-DACB-40ED-BF23-0902F0EE3A19}" destId="{B4B449FA-C01C-4657-9665-8CBBA2A80CF0}" srcOrd="2" destOrd="0" parTransId="{F14DCB52-44E7-4539-937B-EFC7215CC7A8}" sibTransId="{0A0386D2-D1A9-495A-A57A-E21784A1DF12}"/>
    <dgm:cxn modelId="{6CEF67C3-6265-4FFD-87E5-6FB057E270DB}" type="presOf" srcId="{4307F780-3A37-4949-8985-06DF1FE6FFBD}" destId="{755ADB11-845C-47D5-8C8D-0769007E8784}" srcOrd="0" destOrd="0" presId="urn:microsoft.com/office/officeart/2005/8/layout/default"/>
    <dgm:cxn modelId="{2993AB7B-E260-42CA-AA5B-0868F9D922B0}" srcId="{BADBCD80-DACB-40ED-BF23-0902F0EE3A19}" destId="{25ABBD02-9CAC-4231-8D83-6CD87248C9C0}" srcOrd="3" destOrd="0" parTransId="{905DEF57-7E99-4FE6-9E62-ED24C7415BC2}" sibTransId="{532ACCFD-3376-4001-A4EB-9EFD71F6E61D}"/>
    <dgm:cxn modelId="{F03B8B92-95FE-4C86-8CB5-3E3794799FDA}" type="presOf" srcId="{7502B831-CE78-4165-9982-0DFEC8376181}" destId="{C57526B1-163A-4CBE-B3B3-9880F22ACB33}" srcOrd="0" destOrd="0" presId="urn:microsoft.com/office/officeart/2005/8/layout/default"/>
    <dgm:cxn modelId="{B491063A-9999-4487-9230-1070C4A309C9}" type="presOf" srcId="{5B7BABF3-F169-4AF1-A5D1-6E8F0C0DF99A}" destId="{14362550-3763-446F-9B75-051C9E64BA29}" srcOrd="0" destOrd="0" presId="urn:microsoft.com/office/officeart/2005/8/layout/default"/>
    <dgm:cxn modelId="{4EE22767-6CC2-4DE6-B0F0-B9E94D55D229}" srcId="{BADBCD80-DACB-40ED-BF23-0902F0EE3A19}" destId="{4307F780-3A37-4949-8985-06DF1FE6FFBD}" srcOrd="1" destOrd="0" parTransId="{7F1E5DE5-8304-4AFD-B1DA-25EB97837FAD}" sibTransId="{B3CC93EC-21B9-4EDC-AA88-7FC5105A6B5E}"/>
    <dgm:cxn modelId="{CEEC0905-2D04-4325-B622-30B80F7A5D84}" type="presOf" srcId="{BADBCD80-DACB-40ED-BF23-0902F0EE3A19}" destId="{035FC225-32A0-4B5D-A54F-C00942628656}" srcOrd="0" destOrd="0" presId="urn:microsoft.com/office/officeart/2005/8/layout/default"/>
    <dgm:cxn modelId="{F5C8C643-6FD4-4652-8C9F-895DCB316359}" srcId="{BADBCD80-DACB-40ED-BF23-0902F0EE3A19}" destId="{5B7BABF3-F169-4AF1-A5D1-6E8F0C0DF99A}" srcOrd="0" destOrd="0" parTransId="{6733343E-E9FF-4D3E-9BC5-5C99C935F5AF}" sibTransId="{19619803-61C6-408C-93F5-E93A1564B4B1}"/>
    <dgm:cxn modelId="{3FF2DC7D-DE86-44E4-B090-C0A9EAF4E9BB}" type="presOf" srcId="{B4B449FA-C01C-4657-9665-8CBBA2A80CF0}" destId="{05436096-F598-4C3A-8F45-812FBC491F1C}" srcOrd="0" destOrd="0" presId="urn:microsoft.com/office/officeart/2005/8/layout/default"/>
    <dgm:cxn modelId="{C083ACF8-3F0B-4A4B-9121-C8D383A9E8C5}" srcId="{BADBCD80-DACB-40ED-BF23-0902F0EE3A19}" destId="{7502B831-CE78-4165-9982-0DFEC8376181}" srcOrd="4" destOrd="0" parTransId="{516A63AA-487E-40C1-8156-39C7FABA101A}" sibTransId="{9E099688-7C5E-4295-887A-372CC01DE7EB}"/>
    <dgm:cxn modelId="{63EE663F-37DF-4E64-8DC3-05BE9258CD12}" type="presParOf" srcId="{035FC225-32A0-4B5D-A54F-C00942628656}" destId="{14362550-3763-446F-9B75-051C9E64BA29}" srcOrd="0" destOrd="0" presId="urn:microsoft.com/office/officeart/2005/8/layout/default"/>
    <dgm:cxn modelId="{F5203B78-CF30-4BC6-BEC8-64D3BAF35B32}" type="presParOf" srcId="{035FC225-32A0-4B5D-A54F-C00942628656}" destId="{D01E57B0-A204-4AAF-84DD-FEE16F773131}" srcOrd="1" destOrd="0" presId="urn:microsoft.com/office/officeart/2005/8/layout/default"/>
    <dgm:cxn modelId="{8BE73A64-8010-4E2A-99E1-849EA74E1657}" type="presParOf" srcId="{035FC225-32A0-4B5D-A54F-C00942628656}" destId="{755ADB11-845C-47D5-8C8D-0769007E8784}" srcOrd="2" destOrd="0" presId="urn:microsoft.com/office/officeart/2005/8/layout/default"/>
    <dgm:cxn modelId="{CCA122F8-83AA-41D8-B5C3-DDBAC9278DFB}" type="presParOf" srcId="{035FC225-32A0-4B5D-A54F-C00942628656}" destId="{94A1BDBE-0F00-45C5-B014-E691040C61F4}" srcOrd="3" destOrd="0" presId="urn:microsoft.com/office/officeart/2005/8/layout/default"/>
    <dgm:cxn modelId="{33832959-EA6C-41A7-BC7A-C26D1E8CE7AF}" type="presParOf" srcId="{035FC225-32A0-4B5D-A54F-C00942628656}" destId="{05436096-F598-4C3A-8F45-812FBC491F1C}" srcOrd="4" destOrd="0" presId="urn:microsoft.com/office/officeart/2005/8/layout/default"/>
    <dgm:cxn modelId="{BD4205AC-784C-4486-9359-589758576805}" type="presParOf" srcId="{035FC225-32A0-4B5D-A54F-C00942628656}" destId="{CF1778DE-0370-4977-87BC-84FDC901E8C8}" srcOrd="5" destOrd="0" presId="urn:microsoft.com/office/officeart/2005/8/layout/default"/>
    <dgm:cxn modelId="{5BCBAF78-2457-47CF-BFEA-745C80D73730}" type="presParOf" srcId="{035FC225-32A0-4B5D-A54F-C00942628656}" destId="{BC2CC961-5F11-4655-B46C-FEE9AB02FCBB}" srcOrd="6" destOrd="0" presId="urn:microsoft.com/office/officeart/2005/8/layout/default"/>
    <dgm:cxn modelId="{80E332A8-1984-4A5A-9D2E-3D2A70B5F313}" type="presParOf" srcId="{035FC225-32A0-4B5D-A54F-C00942628656}" destId="{2C85E504-AA7C-4462-9585-FBB048754FF3}" srcOrd="7" destOrd="0" presId="urn:microsoft.com/office/officeart/2005/8/layout/default"/>
    <dgm:cxn modelId="{A68CD76F-C622-4464-A03D-546B2488AED1}" type="presParOf" srcId="{035FC225-32A0-4B5D-A54F-C00942628656}" destId="{C57526B1-163A-4CBE-B3B3-9880F22ACB33}" srcOrd="8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4E31A5-1C4F-4F87-BC3F-7934BF3D86D6}" type="doc">
      <dgm:prSet loTypeId="urn:microsoft.com/office/officeart/2005/8/layout/vList4" loCatId="list" qsTypeId="urn:microsoft.com/office/officeart/2005/8/quickstyle/simple1#2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92168C80-EF8B-45B2-A74C-A5BCE01EEA7F}">
      <dgm:prSet phldrT="[Текст]"/>
      <dgm:spPr/>
      <dgm:t>
        <a:bodyPr/>
        <a:lstStyle/>
        <a:p>
          <a:r>
            <a:rPr lang="uk-UA" dirty="0" smtClean="0">
              <a:latin typeface="Calibri" pitchFamily="34" charset="0"/>
              <a:cs typeface="Calibri" pitchFamily="34" charset="0"/>
            </a:rPr>
            <a:t>кризовий центр «Жінка для жінки» </a:t>
          </a:r>
          <a:endParaRPr lang="uk-UA" dirty="0"/>
        </a:p>
      </dgm:t>
    </dgm:pt>
    <dgm:pt modelId="{340CC95A-39F1-470A-B9E4-CB6ADBA026CC}" type="parTrans" cxnId="{62D48402-FBC4-4FC1-B434-7E130AB24C9F}">
      <dgm:prSet/>
      <dgm:spPr/>
      <dgm:t>
        <a:bodyPr/>
        <a:lstStyle/>
        <a:p>
          <a:endParaRPr lang="uk-UA"/>
        </a:p>
      </dgm:t>
    </dgm:pt>
    <dgm:pt modelId="{D347C3D3-446B-4A0A-99A6-FDC8970C957F}" type="sibTrans" cxnId="{62D48402-FBC4-4FC1-B434-7E130AB24C9F}">
      <dgm:prSet/>
      <dgm:spPr/>
      <dgm:t>
        <a:bodyPr/>
        <a:lstStyle/>
        <a:p>
          <a:endParaRPr lang="uk-UA"/>
        </a:p>
      </dgm:t>
    </dgm:pt>
    <dgm:pt modelId="{34657A4E-3A73-4288-B0E0-A572E6CF81A2}">
      <dgm:prSet phldrT="[Текст]"/>
      <dgm:spPr/>
      <dgm:t>
        <a:bodyPr/>
        <a:lstStyle/>
        <a:p>
          <a:r>
            <a:rPr lang="uk-UA" dirty="0" smtClean="0">
              <a:latin typeface="Calibri" pitchFamily="34" charset="0"/>
              <a:cs typeface="Calibri" pitchFamily="34" charset="0"/>
            </a:rPr>
            <a:t>Міжнародний альянс з ВІЛ/СНІД в Україні</a:t>
          </a:r>
          <a:endParaRPr lang="uk-UA" dirty="0"/>
        </a:p>
      </dgm:t>
    </dgm:pt>
    <dgm:pt modelId="{68610E92-DD6A-4AB6-A975-549304226A99}" type="parTrans" cxnId="{C1B06A59-B891-4C2C-96E9-33797C1B948A}">
      <dgm:prSet/>
      <dgm:spPr/>
      <dgm:t>
        <a:bodyPr/>
        <a:lstStyle/>
        <a:p>
          <a:endParaRPr lang="uk-UA"/>
        </a:p>
      </dgm:t>
    </dgm:pt>
    <dgm:pt modelId="{A3C41D08-431E-4ACD-9B2D-9FA543251A0B}" type="sibTrans" cxnId="{C1B06A59-B891-4C2C-96E9-33797C1B948A}">
      <dgm:prSet/>
      <dgm:spPr/>
      <dgm:t>
        <a:bodyPr/>
        <a:lstStyle/>
        <a:p>
          <a:endParaRPr lang="uk-UA"/>
        </a:p>
      </dgm:t>
    </dgm:pt>
    <dgm:pt modelId="{D40BFC59-78A7-42DD-812E-D1340D89140C}">
      <dgm:prSet/>
      <dgm:spPr/>
      <dgm:t>
        <a:bodyPr/>
        <a:lstStyle/>
        <a:p>
          <a:r>
            <a:rPr lang="uk-UA" dirty="0" smtClean="0">
              <a:latin typeface="Calibri" pitchFamily="34" charset="0"/>
              <a:cs typeface="Calibri" pitchFamily="34" charset="0"/>
            </a:rPr>
            <a:t>Благодійний фонд «Солідарність»</a:t>
          </a:r>
          <a:endParaRPr lang="uk-UA" dirty="0"/>
        </a:p>
      </dgm:t>
    </dgm:pt>
    <dgm:pt modelId="{1E37113B-9962-461E-937C-A2A9961D77AA}" type="parTrans" cxnId="{CC987ECE-1EA5-4873-92D7-7303A17A1C27}">
      <dgm:prSet/>
      <dgm:spPr/>
      <dgm:t>
        <a:bodyPr/>
        <a:lstStyle/>
        <a:p>
          <a:endParaRPr lang="uk-UA"/>
        </a:p>
      </dgm:t>
    </dgm:pt>
    <dgm:pt modelId="{F40A0AA0-D079-469B-9146-2CBD160F6A7E}" type="sibTrans" cxnId="{CC987ECE-1EA5-4873-92D7-7303A17A1C27}">
      <dgm:prSet/>
      <dgm:spPr/>
      <dgm:t>
        <a:bodyPr/>
        <a:lstStyle/>
        <a:p>
          <a:endParaRPr lang="uk-UA"/>
        </a:p>
      </dgm:t>
    </dgm:pt>
    <dgm:pt modelId="{EF7D7D0C-D7E0-4619-9605-C5FB2DD2CC9A}">
      <dgm:prSet/>
      <dgm:spPr/>
      <dgm:t>
        <a:bodyPr/>
        <a:lstStyle/>
        <a:p>
          <a:r>
            <a:rPr lang="uk-UA" dirty="0" smtClean="0">
              <a:latin typeface="Calibri" pitchFamily="34" charset="0"/>
              <a:cs typeface="Calibri" pitchFamily="34" charset="0"/>
            </a:rPr>
            <a:t>Івано-Франківський обласний центр профілактики ВІЛ-інфекції та боротьби зі </a:t>
          </a:r>
          <a:r>
            <a:rPr lang="uk-UA" dirty="0" err="1" smtClean="0">
              <a:latin typeface="Calibri" pitchFamily="34" charset="0"/>
              <a:cs typeface="Calibri" pitchFamily="34" charset="0"/>
            </a:rPr>
            <a:t>СНІДом</a:t>
          </a:r>
          <a:endParaRPr lang="uk-UA" dirty="0"/>
        </a:p>
      </dgm:t>
    </dgm:pt>
    <dgm:pt modelId="{EDF043E6-C620-4EBC-A677-FD68A270FCCD}" type="parTrans" cxnId="{F0068165-6765-42DE-A6AE-33A991DE4745}">
      <dgm:prSet/>
      <dgm:spPr/>
      <dgm:t>
        <a:bodyPr/>
        <a:lstStyle/>
        <a:p>
          <a:endParaRPr lang="uk-UA"/>
        </a:p>
      </dgm:t>
    </dgm:pt>
    <dgm:pt modelId="{02400EEF-8025-4239-9FAF-1DA2131892B1}" type="sibTrans" cxnId="{F0068165-6765-42DE-A6AE-33A991DE4745}">
      <dgm:prSet/>
      <dgm:spPr/>
      <dgm:t>
        <a:bodyPr/>
        <a:lstStyle/>
        <a:p>
          <a:endParaRPr lang="uk-UA"/>
        </a:p>
      </dgm:t>
    </dgm:pt>
    <dgm:pt modelId="{4AE5FC88-56C6-4554-992B-DD6B4C123B29}" type="pres">
      <dgm:prSet presAssocID="{994E31A5-1C4F-4F87-BC3F-7934BF3D86D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5132DE6-21CD-4914-B6D8-A20CB61271E8}" type="pres">
      <dgm:prSet presAssocID="{D40BFC59-78A7-42DD-812E-D1340D89140C}" presName="comp" presStyleCnt="0"/>
      <dgm:spPr/>
    </dgm:pt>
    <dgm:pt modelId="{2A736B47-1FD5-419F-9AF4-F525290C05EF}" type="pres">
      <dgm:prSet presAssocID="{D40BFC59-78A7-42DD-812E-D1340D89140C}" presName="box" presStyleLbl="node1" presStyleIdx="0" presStyleCnt="4"/>
      <dgm:spPr/>
      <dgm:t>
        <a:bodyPr/>
        <a:lstStyle/>
        <a:p>
          <a:endParaRPr lang="uk-UA"/>
        </a:p>
      </dgm:t>
    </dgm:pt>
    <dgm:pt modelId="{E4CCB7BD-FAF8-430A-9CA1-F56F8B24DA53}" type="pres">
      <dgm:prSet presAssocID="{D40BFC59-78A7-42DD-812E-D1340D89140C}" presName="img" presStyleLbl="fgImgPlace1" presStyleIdx="0" presStyleCnt="4" custScaleX="79816" custScaleY="123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9C37F18-FB74-452C-8F80-EFC20AA562FD}" type="pres">
      <dgm:prSet presAssocID="{D40BFC59-78A7-42DD-812E-D1340D89140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219B3D-CB84-492E-86DD-3B0E6D63AF7C}" type="pres">
      <dgm:prSet presAssocID="{F40A0AA0-D079-469B-9146-2CBD160F6A7E}" presName="spacer" presStyleCnt="0"/>
      <dgm:spPr/>
    </dgm:pt>
    <dgm:pt modelId="{292C5FB9-203A-45D8-9CD6-4DEEB76EC86A}" type="pres">
      <dgm:prSet presAssocID="{EF7D7D0C-D7E0-4619-9605-C5FB2DD2CC9A}" presName="comp" presStyleCnt="0"/>
      <dgm:spPr/>
    </dgm:pt>
    <dgm:pt modelId="{C3B6A39F-D612-41AD-B078-816A2A166C45}" type="pres">
      <dgm:prSet presAssocID="{EF7D7D0C-D7E0-4619-9605-C5FB2DD2CC9A}" presName="box" presStyleLbl="node1" presStyleIdx="1" presStyleCnt="4" custLinFactNeighborX="-391" custLinFactNeighborY="-1294"/>
      <dgm:spPr/>
      <dgm:t>
        <a:bodyPr/>
        <a:lstStyle/>
        <a:p>
          <a:endParaRPr lang="uk-UA"/>
        </a:p>
      </dgm:t>
    </dgm:pt>
    <dgm:pt modelId="{4386302F-3815-45E6-B91D-F9CA93DB4CB9}" type="pres">
      <dgm:prSet presAssocID="{EF7D7D0C-D7E0-4619-9605-C5FB2DD2CC9A}" presName="img" presStyleLbl="fgImgPlace1" presStyleIdx="1" presStyleCnt="4" custScaleX="4781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AF4FF65B-9AFA-4620-A699-C7F3148F4CD9}" type="pres">
      <dgm:prSet presAssocID="{EF7D7D0C-D7E0-4619-9605-C5FB2DD2CC9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A05297-A471-4181-A556-C4A1C9745326}" type="pres">
      <dgm:prSet presAssocID="{02400EEF-8025-4239-9FAF-1DA2131892B1}" presName="spacer" presStyleCnt="0"/>
      <dgm:spPr/>
    </dgm:pt>
    <dgm:pt modelId="{13944AD1-4BFD-4792-93B0-FB67F754F659}" type="pres">
      <dgm:prSet presAssocID="{92168C80-EF8B-45B2-A74C-A5BCE01EEA7F}" presName="comp" presStyleCnt="0"/>
      <dgm:spPr/>
    </dgm:pt>
    <dgm:pt modelId="{07632B97-8361-414E-938B-AE8A3F45FDE9}" type="pres">
      <dgm:prSet presAssocID="{92168C80-EF8B-45B2-A74C-A5BCE01EEA7F}" presName="box" presStyleLbl="node1" presStyleIdx="2" presStyleCnt="4"/>
      <dgm:spPr/>
      <dgm:t>
        <a:bodyPr/>
        <a:lstStyle/>
        <a:p>
          <a:endParaRPr lang="uk-UA"/>
        </a:p>
      </dgm:t>
    </dgm:pt>
    <dgm:pt modelId="{DDDADB1E-AA24-4E14-A364-C92354FEEE7A}" type="pres">
      <dgm:prSet presAssocID="{92168C80-EF8B-45B2-A74C-A5BCE01EEA7F}" presName="img" presStyleLbl="fgImgPlace1" presStyleIdx="2" presStyleCnt="4"/>
      <dgm:spPr/>
    </dgm:pt>
    <dgm:pt modelId="{D1B8237A-1713-4F36-8E23-01ED11F3F028}" type="pres">
      <dgm:prSet presAssocID="{92168C80-EF8B-45B2-A74C-A5BCE01EEA7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4DD2B1-D17F-4632-8595-C8EE5FB9DEBB}" type="pres">
      <dgm:prSet presAssocID="{D347C3D3-446B-4A0A-99A6-FDC8970C957F}" presName="spacer" presStyleCnt="0"/>
      <dgm:spPr/>
    </dgm:pt>
    <dgm:pt modelId="{37394BFF-B2CA-4461-9BF3-86FE26D1BC06}" type="pres">
      <dgm:prSet presAssocID="{34657A4E-3A73-4288-B0E0-A572E6CF81A2}" presName="comp" presStyleCnt="0"/>
      <dgm:spPr/>
    </dgm:pt>
    <dgm:pt modelId="{C572F7C3-F382-400B-AD17-A0173A1593E9}" type="pres">
      <dgm:prSet presAssocID="{34657A4E-3A73-4288-B0E0-A572E6CF81A2}" presName="box" presStyleLbl="node1" presStyleIdx="3" presStyleCnt="4"/>
      <dgm:spPr/>
      <dgm:t>
        <a:bodyPr/>
        <a:lstStyle/>
        <a:p>
          <a:endParaRPr lang="uk-UA"/>
        </a:p>
      </dgm:t>
    </dgm:pt>
    <dgm:pt modelId="{55CCE312-61EC-409C-9578-F908B0A239A0}" type="pres">
      <dgm:prSet presAssocID="{34657A4E-3A73-4288-B0E0-A572E6CF81A2}" presName="img" presStyleLbl="fgImgPlace1" presStyleIdx="3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3ACA59ED-A29E-4D8D-AEC0-3EB42352C860}" type="pres">
      <dgm:prSet presAssocID="{34657A4E-3A73-4288-B0E0-A572E6CF81A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C987ECE-1EA5-4873-92D7-7303A17A1C27}" srcId="{994E31A5-1C4F-4F87-BC3F-7934BF3D86D6}" destId="{D40BFC59-78A7-42DD-812E-D1340D89140C}" srcOrd="0" destOrd="0" parTransId="{1E37113B-9962-461E-937C-A2A9961D77AA}" sibTransId="{F40A0AA0-D079-469B-9146-2CBD160F6A7E}"/>
    <dgm:cxn modelId="{CA4A5623-6402-43B2-A8E2-891744BB2044}" type="presOf" srcId="{92168C80-EF8B-45B2-A74C-A5BCE01EEA7F}" destId="{07632B97-8361-414E-938B-AE8A3F45FDE9}" srcOrd="0" destOrd="0" presId="urn:microsoft.com/office/officeart/2005/8/layout/vList4"/>
    <dgm:cxn modelId="{6DBB9FEE-E385-4284-9CAE-9B6F07E25A85}" type="presOf" srcId="{92168C80-EF8B-45B2-A74C-A5BCE01EEA7F}" destId="{D1B8237A-1713-4F36-8E23-01ED11F3F028}" srcOrd="1" destOrd="0" presId="urn:microsoft.com/office/officeart/2005/8/layout/vList4"/>
    <dgm:cxn modelId="{F0068165-6765-42DE-A6AE-33A991DE4745}" srcId="{994E31A5-1C4F-4F87-BC3F-7934BF3D86D6}" destId="{EF7D7D0C-D7E0-4619-9605-C5FB2DD2CC9A}" srcOrd="1" destOrd="0" parTransId="{EDF043E6-C620-4EBC-A677-FD68A270FCCD}" sibTransId="{02400EEF-8025-4239-9FAF-1DA2131892B1}"/>
    <dgm:cxn modelId="{46F9B541-9EC0-4FB0-8C2A-04D98DD5380D}" type="presOf" srcId="{D40BFC59-78A7-42DD-812E-D1340D89140C}" destId="{2A736B47-1FD5-419F-9AF4-F525290C05EF}" srcOrd="0" destOrd="0" presId="urn:microsoft.com/office/officeart/2005/8/layout/vList4"/>
    <dgm:cxn modelId="{8EF51AD4-8E10-402B-A0BA-B161D8731EB5}" type="presOf" srcId="{34657A4E-3A73-4288-B0E0-A572E6CF81A2}" destId="{3ACA59ED-A29E-4D8D-AEC0-3EB42352C860}" srcOrd="1" destOrd="0" presId="urn:microsoft.com/office/officeart/2005/8/layout/vList4"/>
    <dgm:cxn modelId="{308D36C0-5776-4222-91DA-09EF5E057D44}" type="presOf" srcId="{EF7D7D0C-D7E0-4619-9605-C5FB2DD2CC9A}" destId="{C3B6A39F-D612-41AD-B078-816A2A166C45}" srcOrd="0" destOrd="0" presId="urn:microsoft.com/office/officeart/2005/8/layout/vList4"/>
    <dgm:cxn modelId="{62D48402-FBC4-4FC1-B434-7E130AB24C9F}" srcId="{994E31A5-1C4F-4F87-BC3F-7934BF3D86D6}" destId="{92168C80-EF8B-45B2-A74C-A5BCE01EEA7F}" srcOrd="2" destOrd="0" parTransId="{340CC95A-39F1-470A-B9E4-CB6ADBA026CC}" sibTransId="{D347C3D3-446B-4A0A-99A6-FDC8970C957F}"/>
    <dgm:cxn modelId="{C1B06A59-B891-4C2C-96E9-33797C1B948A}" srcId="{994E31A5-1C4F-4F87-BC3F-7934BF3D86D6}" destId="{34657A4E-3A73-4288-B0E0-A572E6CF81A2}" srcOrd="3" destOrd="0" parTransId="{68610E92-DD6A-4AB6-A975-549304226A99}" sibTransId="{A3C41D08-431E-4ACD-9B2D-9FA543251A0B}"/>
    <dgm:cxn modelId="{25F074E3-2522-46DF-AC54-A8319D1D9E88}" type="presOf" srcId="{994E31A5-1C4F-4F87-BC3F-7934BF3D86D6}" destId="{4AE5FC88-56C6-4554-992B-DD6B4C123B29}" srcOrd="0" destOrd="0" presId="urn:microsoft.com/office/officeart/2005/8/layout/vList4"/>
    <dgm:cxn modelId="{FA17462B-1F2C-4071-A2F1-BF7C0D423C2D}" type="presOf" srcId="{EF7D7D0C-D7E0-4619-9605-C5FB2DD2CC9A}" destId="{AF4FF65B-9AFA-4620-A699-C7F3148F4CD9}" srcOrd="1" destOrd="0" presId="urn:microsoft.com/office/officeart/2005/8/layout/vList4"/>
    <dgm:cxn modelId="{EE6F9458-C15E-456E-A8CE-12BF25F6BE50}" type="presOf" srcId="{34657A4E-3A73-4288-B0E0-A572E6CF81A2}" destId="{C572F7C3-F382-400B-AD17-A0173A1593E9}" srcOrd="0" destOrd="0" presId="urn:microsoft.com/office/officeart/2005/8/layout/vList4"/>
    <dgm:cxn modelId="{9461642F-FFFC-4C5D-8B4B-CAA5D03EB950}" type="presOf" srcId="{D40BFC59-78A7-42DD-812E-D1340D89140C}" destId="{99C37F18-FB74-452C-8F80-EFC20AA562FD}" srcOrd="1" destOrd="0" presId="urn:microsoft.com/office/officeart/2005/8/layout/vList4"/>
    <dgm:cxn modelId="{13D2884A-D2C3-4653-91B9-04756CBCEA6A}" type="presParOf" srcId="{4AE5FC88-56C6-4554-992B-DD6B4C123B29}" destId="{95132DE6-21CD-4914-B6D8-A20CB61271E8}" srcOrd="0" destOrd="0" presId="urn:microsoft.com/office/officeart/2005/8/layout/vList4"/>
    <dgm:cxn modelId="{AE9FF4E9-D9F0-4A85-BB6E-636CEDD9B1B2}" type="presParOf" srcId="{95132DE6-21CD-4914-B6D8-A20CB61271E8}" destId="{2A736B47-1FD5-419F-9AF4-F525290C05EF}" srcOrd="0" destOrd="0" presId="urn:microsoft.com/office/officeart/2005/8/layout/vList4"/>
    <dgm:cxn modelId="{1615D595-517F-44E5-BE71-0AC68950E2CC}" type="presParOf" srcId="{95132DE6-21CD-4914-B6D8-A20CB61271E8}" destId="{E4CCB7BD-FAF8-430A-9CA1-F56F8B24DA53}" srcOrd="1" destOrd="0" presId="urn:microsoft.com/office/officeart/2005/8/layout/vList4"/>
    <dgm:cxn modelId="{EA77E3CA-75D9-4A01-9D8C-6A21A91BA5BD}" type="presParOf" srcId="{95132DE6-21CD-4914-B6D8-A20CB61271E8}" destId="{99C37F18-FB74-452C-8F80-EFC20AA562FD}" srcOrd="2" destOrd="0" presId="urn:microsoft.com/office/officeart/2005/8/layout/vList4"/>
    <dgm:cxn modelId="{49F53AA9-8901-4E52-A087-A278FA7418E0}" type="presParOf" srcId="{4AE5FC88-56C6-4554-992B-DD6B4C123B29}" destId="{12219B3D-CB84-492E-86DD-3B0E6D63AF7C}" srcOrd="1" destOrd="0" presId="urn:microsoft.com/office/officeart/2005/8/layout/vList4"/>
    <dgm:cxn modelId="{7E1FC615-4F16-4B04-8C9A-22CD7072D08E}" type="presParOf" srcId="{4AE5FC88-56C6-4554-992B-DD6B4C123B29}" destId="{292C5FB9-203A-45D8-9CD6-4DEEB76EC86A}" srcOrd="2" destOrd="0" presId="urn:microsoft.com/office/officeart/2005/8/layout/vList4"/>
    <dgm:cxn modelId="{BC76483C-47B6-41DF-9C2B-4ED6F690A48E}" type="presParOf" srcId="{292C5FB9-203A-45D8-9CD6-4DEEB76EC86A}" destId="{C3B6A39F-D612-41AD-B078-816A2A166C45}" srcOrd="0" destOrd="0" presId="urn:microsoft.com/office/officeart/2005/8/layout/vList4"/>
    <dgm:cxn modelId="{88D2BA0A-2EC3-470A-ADA0-420E775069A6}" type="presParOf" srcId="{292C5FB9-203A-45D8-9CD6-4DEEB76EC86A}" destId="{4386302F-3815-45E6-B91D-F9CA93DB4CB9}" srcOrd="1" destOrd="0" presId="urn:microsoft.com/office/officeart/2005/8/layout/vList4"/>
    <dgm:cxn modelId="{EAD4A0A8-2154-4076-BB2E-8C05E323C1B2}" type="presParOf" srcId="{292C5FB9-203A-45D8-9CD6-4DEEB76EC86A}" destId="{AF4FF65B-9AFA-4620-A699-C7F3148F4CD9}" srcOrd="2" destOrd="0" presId="urn:microsoft.com/office/officeart/2005/8/layout/vList4"/>
    <dgm:cxn modelId="{71C7A149-3F48-4024-A16B-2007A1ADADBF}" type="presParOf" srcId="{4AE5FC88-56C6-4554-992B-DD6B4C123B29}" destId="{55A05297-A471-4181-A556-C4A1C9745326}" srcOrd="3" destOrd="0" presId="urn:microsoft.com/office/officeart/2005/8/layout/vList4"/>
    <dgm:cxn modelId="{22783CBF-E8B6-4A42-A621-97FB51A52B01}" type="presParOf" srcId="{4AE5FC88-56C6-4554-992B-DD6B4C123B29}" destId="{13944AD1-4BFD-4792-93B0-FB67F754F659}" srcOrd="4" destOrd="0" presId="urn:microsoft.com/office/officeart/2005/8/layout/vList4"/>
    <dgm:cxn modelId="{CE1CDA28-D215-4358-B059-5CBBF003B422}" type="presParOf" srcId="{13944AD1-4BFD-4792-93B0-FB67F754F659}" destId="{07632B97-8361-414E-938B-AE8A3F45FDE9}" srcOrd="0" destOrd="0" presId="urn:microsoft.com/office/officeart/2005/8/layout/vList4"/>
    <dgm:cxn modelId="{EEB345A2-87E8-49ED-BB23-7D009AEA9C7D}" type="presParOf" srcId="{13944AD1-4BFD-4792-93B0-FB67F754F659}" destId="{DDDADB1E-AA24-4E14-A364-C92354FEEE7A}" srcOrd="1" destOrd="0" presId="urn:microsoft.com/office/officeart/2005/8/layout/vList4"/>
    <dgm:cxn modelId="{C0A7B34C-4681-4447-8BA9-60035D349E89}" type="presParOf" srcId="{13944AD1-4BFD-4792-93B0-FB67F754F659}" destId="{D1B8237A-1713-4F36-8E23-01ED11F3F028}" srcOrd="2" destOrd="0" presId="urn:microsoft.com/office/officeart/2005/8/layout/vList4"/>
    <dgm:cxn modelId="{AFC83659-EB50-4E63-AFAE-EC138402B8A6}" type="presParOf" srcId="{4AE5FC88-56C6-4554-992B-DD6B4C123B29}" destId="{C74DD2B1-D17F-4632-8595-C8EE5FB9DEBB}" srcOrd="5" destOrd="0" presId="urn:microsoft.com/office/officeart/2005/8/layout/vList4"/>
    <dgm:cxn modelId="{1D8B43DA-5D70-4C81-AB04-F49CA0A6CFCF}" type="presParOf" srcId="{4AE5FC88-56C6-4554-992B-DD6B4C123B29}" destId="{37394BFF-B2CA-4461-9BF3-86FE26D1BC06}" srcOrd="6" destOrd="0" presId="urn:microsoft.com/office/officeart/2005/8/layout/vList4"/>
    <dgm:cxn modelId="{CE944B1E-34D0-4050-9070-7AD00EDE0414}" type="presParOf" srcId="{37394BFF-B2CA-4461-9BF3-86FE26D1BC06}" destId="{C572F7C3-F382-400B-AD17-A0173A1593E9}" srcOrd="0" destOrd="0" presId="urn:microsoft.com/office/officeart/2005/8/layout/vList4"/>
    <dgm:cxn modelId="{6E33332B-47BE-4E23-AF83-22526378B938}" type="presParOf" srcId="{37394BFF-B2CA-4461-9BF3-86FE26D1BC06}" destId="{55CCE312-61EC-409C-9578-F908B0A239A0}" srcOrd="1" destOrd="0" presId="urn:microsoft.com/office/officeart/2005/8/layout/vList4"/>
    <dgm:cxn modelId="{5957B1E7-ED0D-413E-B2B5-3C97E3A19E07}" type="presParOf" srcId="{37394BFF-B2CA-4461-9BF3-86FE26D1BC06}" destId="{3ACA59ED-A29E-4D8D-AEC0-3EB42352C860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97F4528-3F7C-4B66-8DF0-A59658D98363}" type="datetimeFigureOut">
              <a:rPr lang="uk-UA"/>
              <a:pPr>
                <a:defRPr/>
              </a:pPr>
              <a:t>20.03.2013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440CF68-69DE-4264-A460-85CEF81BE85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dirty="0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E49809-0E92-42FB-B066-294FA90832B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uk-U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468B456-101C-42B6-B6A6-59DD2A3F0447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6253B71-872B-4112-B937-976C636585A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1F1A3-DAF5-45C3-92F9-09915EE18C74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63814-B6EE-4F67-A302-F49002F9891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34A611-2B0E-4D9B-89FA-ABD467758BE2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D220B6D-ECA0-43BE-B7B3-AC34D98C4C1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605E-5884-4AA3-AB4E-227427A2709A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56920-1B42-4582-B4A4-AD908E792BE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6EEDBAA-20AE-446C-8031-7F3FFB141684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B9EE52-B1E1-4B75-9F14-0BB956D90CC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AE617-41BC-443B-BDCE-6D48F20C03AF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32E8C-4AEE-42A4-B0CE-289955F8D87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EA9B9-36F2-4A7C-9E7F-89F99A169BA0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84FA0-3856-4DC1-9742-913D357E437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704E5-FE14-4278-B848-993904E3EEEC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CC144-86AE-4F7B-AE5E-DC12434DF7C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1C19-C0B1-44C4-B6CE-58B61401A815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EA8F-3861-4193-8F3F-B84570DD4CA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19335-F4A2-4B96-B0A6-2B25316F916F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88438-ED8E-445D-8102-DC3C9D4DD5E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885965-A6E7-4EFF-8656-E749EB01DE99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247CBB-8EB5-4F13-9563-22F2CEDB4A2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3960BABA-C292-4A1E-9A83-A777003B0B4C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3A0815B6-9A18-4E14-8F4D-6364DD582D8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86" r:id="rId9"/>
    <p:sldLayoutId id="2147483677" r:id="rId10"/>
    <p:sldLayoutId id="2147483687" r:id="rId11"/>
  </p:sldLayoutIdLst>
  <p:transition spd="med">
    <p:fade thruBlk="1"/>
  </p:transition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714612" y="785794"/>
            <a:ext cx="7000924" cy="2868168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uk-UA" sz="3600" dirty="0" smtClean="0"/>
              <a:t>Тема проекту: Профілактика дитячої проституції серед вихованців інтернатних закладів </a:t>
            </a:r>
            <a:br>
              <a:rPr lang="uk-UA" sz="3600" dirty="0" smtClean="0"/>
            </a:br>
            <a:endParaRPr lang="uk-UA" sz="3600" dirty="0"/>
          </a:p>
        </p:txBody>
      </p:sp>
      <p:sp>
        <p:nvSpPr>
          <p:cNvPr id="1433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286000" y="3571875"/>
            <a:ext cx="6683375" cy="1101725"/>
          </a:xfrm>
        </p:spPr>
        <p:txBody>
          <a:bodyPr/>
          <a:lstStyle/>
          <a:p>
            <a:r>
              <a:rPr lang="uk-UA" sz="2800" dirty="0" smtClean="0">
                <a:latin typeface="Monotype Corsiva" pitchFamily="66" charset="0"/>
              </a:rPr>
              <a:t>Творча назва : Збережи чистоту душі і серця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3"/>
          <p:cNvSpPr>
            <a:spLocks noChangeArrowheads="1"/>
          </p:cNvSpPr>
          <p:nvPr/>
        </p:nvSpPr>
        <p:spPr bwMode="auto">
          <a:xfrm>
            <a:off x="285750" y="214313"/>
            <a:ext cx="73580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i="1" dirty="0">
                <a:latin typeface="Monotype Corsiva" pitchFamily="66" charset="0"/>
              </a:rPr>
              <a:t>Заходи спрямовані на розширення знань у правовому і медичному аспектах</a:t>
            </a: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428625" y="1285875"/>
            <a:ext cx="778668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uk-UA" dirty="0">
                <a:latin typeface="Calibri" pitchFamily="34" charset="0"/>
              </a:rPr>
              <a:t>Консультації, лекторії, </a:t>
            </a:r>
            <a:r>
              <a:rPr lang="uk-UA" dirty="0" err="1">
                <a:latin typeface="Calibri" pitchFamily="34" charset="0"/>
              </a:rPr>
              <a:t>відеолекторії</a:t>
            </a:r>
            <a:r>
              <a:rPr lang="uk-UA" dirty="0">
                <a:latin typeface="Calibri" pitchFamily="34" charset="0"/>
              </a:rPr>
              <a:t>;</a:t>
            </a:r>
          </a:p>
          <a:p>
            <a:pPr>
              <a:buFont typeface="Arial" charset="0"/>
              <a:buChar char="•"/>
            </a:pPr>
            <a:endParaRPr lang="uk-UA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 dirty="0" err="1">
                <a:latin typeface="Calibri" pitchFamily="34" charset="0"/>
              </a:rPr>
              <a:t>надання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висококваліфікованої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спеціалізованої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допомоги</a:t>
            </a:r>
            <a:r>
              <a:rPr lang="ru-RU" dirty="0">
                <a:latin typeface="Calibri" pitchFamily="34" charset="0"/>
              </a:rPr>
              <a:t> силами </a:t>
            </a:r>
            <a:r>
              <a:rPr lang="ru-RU" dirty="0" err="1">
                <a:latin typeface="Calibri" pitchFamily="34" charset="0"/>
              </a:rPr>
              <a:t>лікарів</a:t>
            </a:r>
            <a:r>
              <a:rPr lang="ru-RU" dirty="0">
                <a:latin typeface="Calibri" pitchFamily="34" charset="0"/>
              </a:rPr>
              <a:t> (</a:t>
            </a:r>
            <a:r>
              <a:rPr lang="ru-RU" dirty="0" err="1">
                <a:latin typeface="Calibri" pitchFamily="34" charset="0"/>
              </a:rPr>
              <a:t>гінеколога</a:t>
            </a:r>
            <a:r>
              <a:rPr lang="ru-RU" dirty="0">
                <a:latin typeface="Calibri" pitchFamily="34" charset="0"/>
              </a:rPr>
              <a:t>, психотерапевта, </a:t>
            </a:r>
            <a:r>
              <a:rPr lang="ru-RU" dirty="0" err="1">
                <a:latin typeface="Calibri" pitchFamily="34" charset="0"/>
              </a:rPr>
              <a:t>судмедексперта</a:t>
            </a:r>
            <a:r>
              <a:rPr lang="ru-RU" dirty="0">
                <a:latin typeface="Calibri" pitchFamily="34" charset="0"/>
              </a:rPr>
              <a:t>, венеролога);</a:t>
            </a:r>
          </a:p>
          <a:p>
            <a:pPr>
              <a:buFont typeface="Arial" charset="0"/>
              <a:buChar char="•"/>
            </a:pPr>
            <a:endParaRPr lang="ru-RU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uk-UA" dirty="0">
                <a:latin typeface="Calibri" pitchFamily="34" charset="0"/>
              </a:rPr>
              <a:t>Юридичне консультування та надання повної, достовірної інформації про секс-бізнес;</a:t>
            </a:r>
          </a:p>
          <a:p>
            <a:pPr>
              <a:buFont typeface="Arial" charset="0"/>
              <a:buChar char="•"/>
            </a:pPr>
            <a:endParaRPr lang="uk-UA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uk-UA" dirty="0">
                <a:latin typeface="Calibri" pitchFamily="34" charset="0"/>
              </a:rPr>
              <a:t>Юридичне планування та моделювання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786190"/>
            <a:ext cx="4319571" cy="284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32592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3"/>
          <p:cNvSpPr>
            <a:spLocks noChangeArrowheads="1"/>
          </p:cNvSpPr>
          <p:nvPr/>
        </p:nvSpPr>
        <p:spPr bwMode="auto">
          <a:xfrm>
            <a:off x="500063" y="357188"/>
            <a:ext cx="5429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Форми роботи спрямовані </a:t>
            </a:r>
            <a:r>
              <a:rPr lang="uk-UA" sz="2800" b="1" dirty="0">
                <a:latin typeface="Monotype Corsiva" pitchFamily="66" charset="0"/>
              </a:rPr>
              <a:t>на розвиток світогляду особистості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4688" y="1428750"/>
            <a:ext cx="4714875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400" dirty="0">
                <a:latin typeface="+mn-lt"/>
              </a:rPr>
              <a:t>Зустрічі з відомими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людьми П</a:t>
            </a:r>
            <a:r>
              <a:rPr lang="uk-UA" sz="2400" dirty="0" smtClean="0">
                <a:latin typeface="+mn-lt"/>
              </a:rPr>
              <a:t>рикарпаття </a:t>
            </a:r>
            <a:r>
              <a:rPr lang="uk-UA" sz="2400" dirty="0">
                <a:latin typeface="+mn-lt"/>
              </a:rPr>
              <a:t>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>
                <a:latin typeface="+mn-lt"/>
              </a:rPr>
              <a:t>Письменниками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>
                <a:latin typeface="+mn-lt"/>
              </a:rPr>
              <a:t>Спортсменами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>
                <a:latin typeface="+mn-lt"/>
              </a:rPr>
              <a:t>Громадськими діячами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dirty="0">
              <a:latin typeface="+mn-lt"/>
            </a:endParaRP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400" dirty="0">
                <a:latin typeface="+mn-lt"/>
              </a:rPr>
              <a:t>Відвідання театру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400" dirty="0">
                <a:latin typeface="+mn-lt"/>
              </a:rPr>
              <a:t>Відвідування кіно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400" dirty="0">
                <a:latin typeface="+mn-lt"/>
              </a:rPr>
              <a:t>Розвиваючі ігри 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400" dirty="0">
                <a:latin typeface="+mn-lt"/>
              </a:rPr>
              <a:t>Майстер класи з </a:t>
            </a:r>
            <a:r>
              <a:rPr lang="en-US" sz="2400" dirty="0">
                <a:latin typeface="+mn-lt"/>
              </a:rPr>
              <a:t>Hand made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 </a:t>
            </a:r>
            <a:endParaRPr lang="uk-UA" dirty="0">
              <a:latin typeface="+mn-lt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4000500"/>
            <a:ext cx="27527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285875"/>
            <a:ext cx="366712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214313" y="285750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latin typeface="Monotype Corsiva" pitchFamily="66" charset="0"/>
              </a:rPr>
              <a:t>Майстер класи з </a:t>
            </a:r>
            <a:r>
              <a:rPr lang="en-US" sz="2800" b="1" dirty="0">
                <a:latin typeface="Monotype Corsiva" pitchFamily="66" charset="0"/>
              </a:rPr>
              <a:t>Hand made </a:t>
            </a:r>
            <a:endParaRPr lang="uk-UA" sz="2800" b="1" dirty="0">
              <a:latin typeface="Monotype Corsiva" pitchFamily="66" charset="0"/>
            </a:endParaRPr>
          </a:p>
        </p:txBody>
      </p:sp>
      <p:pic>
        <p:nvPicPr>
          <p:cNvPr id="5122" name="Picture 2" descr="C:\Users\Dima\Desktop\28170440.1.jpg"/>
          <p:cNvPicPr>
            <a:picLocks noChangeAspect="1" noChangeArrowheads="1"/>
          </p:cNvPicPr>
          <p:nvPr/>
        </p:nvPicPr>
        <p:blipFill>
          <a:blip r:embed="rId2"/>
          <a:srcRect b="18820"/>
          <a:stretch>
            <a:fillRect/>
          </a:stretch>
        </p:blipFill>
        <p:spPr bwMode="auto">
          <a:xfrm>
            <a:off x="4071938" y="4071938"/>
            <a:ext cx="488473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4000500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8625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2938" y="928688"/>
            <a:ext cx="3286125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Bookman Old Style" pitchFamily="18" charset="0"/>
              </a:rPr>
              <a:t>Розвиток креативності та творчого мислення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Bookman Old Style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dirty="0">
                <a:latin typeface="Bookman Old Style" pitchFamily="18" charset="0"/>
              </a:rPr>
              <a:t>Гуртки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dirty="0">
                <a:latin typeface="Bookman Old Style" pitchFamily="18" charset="0"/>
              </a:rPr>
              <a:t>Студії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dirty="0">
                <a:latin typeface="Bookman Old Style" pitchFamily="18" charset="0"/>
              </a:rPr>
              <a:t>Майстерні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uk-UA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/>
          <p:cNvSpPr txBox="1">
            <a:spLocks noChangeArrowheads="1"/>
          </p:cNvSpPr>
          <p:nvPr/>
        </p:nvSpPr>
        <p:spPr bwMode="auto">
          <a:xfrm>
            <a:off x="285750" y="142875"/>
            <a:ext cx="571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i="1" dirty="0">
                <a:latin typeface="Monotype Corsiva" pitchFamily="66" charset="0"/>
              </a:rPr>
              <a:t>Створення сайту та групи в соц. мережі </a:t>
            </a:r>
          </a:p>
        </p:txBody>
      </p:sp>
      <p:pic>
        <p:nvPicPr>
          <p:cNvPr id="27650" name="Picture 1" descr="C:\Users\Dima\Desktop\Безымянныййй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714375"/>
            <a:ext cx="7742238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42852"/>
            <a:ext cx="607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Діагностика рівня знань про дане явище після проходження проекту</a:t>
            </a:r>
            <a:endParaRPr lang="uk-UA" sz="28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3"/>
          <p:cNvSpPr>
            <a:spLocks noChangeArrowheads="1"/>
          </p:cNvSpPr>
          <p:nvPr/>
        </p:nvSpPr>
        <p:spPr bwMode="auto">
          <a:xfrm>
            <a:off x="214313" y="428625"/>
            <a:ext cx="6143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latin typeface="Monotype Corsiva" pitchFamily="66" charset="0"/>
              </a:rPr>
              <a:t>Співпраця з урядовими та неурядовими організаціями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142844" y="642918"/>
            <a:ext cx="52149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latin typeface="Monotype Corsiva" pitchFamily="66" charset="0"/>
              </a:rPr>
              <a:t>Благодійний фонд «Солідарність»</a:t>
            </a:r>
          </a:p>
          <a:p>
            <a:endParaRPr lang="uk-UA" dirty="0">
              <a:latin typeface="Trebuchet MS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1500174"/>
            <a:ext cx="2714644" cy="3286148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000240"/>
            <a:ext cx="478632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14678" y="5000636"/>
            <a:ext cx="592932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b="1" dirty="0">
                <a:latin typeface="Monotype Corsiva" pitchFamily="66" charset="0"/>
              </a:rPr>
              <a:t>Івано-Франківський обласний центр профілактики ВІЛ-інфекції та боротьби зі </a:t>
            </a:r>
            <a:r>
              <a:rPr lang="uk-UA" sz="2800" b="1" dirty="0" err="1">
                <a:latin typeface="Monotype Corsiva" pitchFamily="66" charset="0"/>
              </a:rPr>
              <a:t>СНІДом</a:t>
            </a:r>
            <a:endParaRPr lang="uk-UA" sz="2800" b="1" dirty="0">
              <a:latin typeface="Monotype Corsiva" pitchFamily="66" charset="0"/>
            </a:endParaRPr>
          </a:p>
          <a:p>
            <a:endParaRPr lang="uk-UA" dirty="0">
              <a:latin typeface="Trebuchet MS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b="9323"/>
          <a:stretch>
            <a:fillRect/>
          </a:stretch>
        </p:blipFill>
        <p:spPr bwMode="auto">
          <a:xfrm>
            <a:off x="142844" y="2428868"/>
            <a:ext cx="7815189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428625" y="1285875"/>
            <a:ext cx="707231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>
                <a:latin typeface="Bookman Old Style" pitchFamily="18" charset="0"/>
                <a:ea typeface="Times New Roman CYR" pitchFamily="18" charset="0"/>
                <a:cs typeface="Times New Roman" pitchFamily="18" charset="0"/>
              </a:rPr>
              <a:t>Забезпечення умов для проведення змістовних превентивних заходів з метою формування в учнівської молоді почуття власної гідності, розвиток моральної культури, відновлення розуміння та гуманного ставлення до незайманості, формування позитивнх моральних орієнтирів, а також покращення самопочуття</a:t>
            </a:r>
            <a:endParaRPr lang="uk-UA" sz="2800">
              <a:latin typeface="Bookman Old Style" pitchFamily="18" charset="0"/>
              <a:ea typeface="Times New Roman CYR" pitchFamily="18" charset="0"/>
              <a:cs typeface="Arial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15370" cy="71437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Очікувані результати проекту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4313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357188" y="642938"/>
            <a:ext cx="485775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1600" dirty="0">
                <a:latin typeface="Bookman Old Style" pitchFamily="18" charset="0"/>
              </a:rPr>
              <a:t>Людські : соціальні педагоги, юристи, лікарі, священик, психологи,  психіатри,  психотерапевти, студенти спеціальності соціальна-педагогіка, волонтери.</a:t>
            </a:r>
          </a:p>
          <a:p>
            <a:pPr>
              <a:buFont typeface="Arial" charset="0"/>
              <a:buChar char="•"/>
            </a:pPr>
            <a:endParaRPr lang="uk-UA" sz="1600" dirty="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uk-UA" sz="1600" dirty="0">
                <a:latin typeface="Bookman Old Style" pitchFamily="18" charset="0"/>
              </a:rPr>
              <a:t>Соціальні : Благодійний фонд «Солідарність», Івано-Франківський обласний центр профілактики ВІЛ-інфекції та боротьби зі </a:t>
            </a:r>
            <a:r>
              <a:rPr lang="uk-UA" sz="1600" dirty="0" err="1">
                <a:latin typeface="Bookman Old Style" pitchFamily="18" charset="0"/>
              </a:rPr>
              <a:t>СНІДом</a:t>
            </a:r>
            <a:r>
              <a:rPr lang="uk-UA" sz="1600" dirty="0">
                <a:latin typeface="Bookman Old Style" pitchFamily="18" charset="0"/>
              </a:rPr>
              <a:t>, кризовий центр «жінка для жінки», Міжнародний альянс з ВІЛ/СНІД в Україні, Івано-Франківський </a:t>
            </a:r>
            <a:r>
              <a:rPr lang="uk-UA" sz="1600" dirty="0" smtClean="0">
                <a:latin typeface="Bookman Old Style" pitchFamily="18" charset="0"/>
              </a:rPr>
              <a:t>ЦСССДМ. </a:t>
            </a:r>
            <a:endParaRPr lang="uk-UA" sz="1600" dirty="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endParaRPr lang="uk-UA" sz="1600" dirty="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uk-UA" sz="1600" dirty="0">
                <a:latin typeface="Bookman Old Style" pitchFamily="18" charset="0"/>
              </a:rPr>
              <a:t>Матеріальні : Молодіжна адміністрація Івано-Франківської області, бюджет благодійного фонду «Солідарність»,  бюджет  МБФ « Міжнародний альянс з ВІЛ/СНІД в Україні » благодійні внески, спонсорські кошти, внески членів спільноти</a:t>
            </a:r>
          </a:p>
          <a:p>
            <a:pPr>
              <a:buFont typeface="Arial" charset="0"/>
              <a:buChar char="•"/>
            </a:pPr>
            <a:endParaRPr lang="uk-UA" sz="1600" dirty="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uk-UA" sz="1600" dirty="0">
                <a:latin typeface="Bookman Old Style" pitchFamily="18" charset="0"/>
              </a:rPr>
              <a:t>Інформаційні : ЗМІ, Інтернет методична література</a:t>
            </a:r>
          </a:p>
          <a:p>
            <a:pPr>
              <a:buFont typeface="Arial" charset="0"/>
              <a:buChar char="•"/>
            </a:pPr>
            <a:endParaRPr lang="uk-UA" sz="1600" dirty="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uk-UA" sz="1600" dirty="0">
                <a:latin typeface="Bookman Old Style" pitchFamily="18" charset="0"/>
              </a:rPr>
              <a:t>Інше : канцтовари , мультимедійні  засоби.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6257940" cy="64293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Ресурси :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786188"/>
            <a:ext cx="29146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3429000" y="5286375"/>
            <a:ext cx="5715000" cy="1357313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Дякую за  увагу! 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571500"/>
            <a:ext cx="4071938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34925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285750"/>
            <a:ext cx="39814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3714750"/>
            <a:ext cx="2871787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142875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8513" y="3786188"/>
            <a:ext cx="4392612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4500" y="1643063"/>
            <a:ext cx="52212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57188" y="357188"/>
            <a:ext cx="52149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>
              <a:tabLst>
                <a:tab pos="5332413" algn="l"/>
              </a:tabLst>
            </a:pPr>
            <a:r>
              <a:rPr lang="uk-UA" sz="2800" b="1" i="1" dirty="0">
                <a:latin typeface="Calibri" pitchFamily="34" charset="0"/>
                <a:ea typeface="Times New Roman CYR" pitchFamily="18" charset="0"/>
                <a:cs typeface="Times New Roman" pitchFamily="18" charset="0"/>
              </a:rPr>
              <a:t>Мета проекту: </a:t>
            </a:r>
            <a:r>
              <a:rPr lang="uk-UA" sz="2800" dirty="0">
                <a:latin typeface="Calibri" pitchFamily="34" charset="0"/>
                <a:ea typeface="Times New Roman CYR" pitchFamily="18" charset="0"/>
                <a:cs typeface="Times New Roman" pitchFamily="18" charset="0"/>
              </a:rPr>
              <a:t>здійснення змістовної профілактики дитячої проституції, як різновиду девіантної </a:t>
            </a:r>
            <a:r>
              <a:rPr lang="uk-UA" sz="2800" dirty="0" smtClean="0">
                <a:latin typeface="Calibri" pitchFamily="34" charset="0"/>
                <a:ea typeface="Times New Roman CYR" pitchFamily="18" charset="0"/>
                <a:cs typeface="Times New Roman" pitchFamily="18" charset="0"/>
              </a:rPr>
              <a:t>поведінки.</a:t>
            </a:r>
            <a:endParaRPr lang="uk-UA" sz="2800" dirty="0">
              <a:ea typeface="Times New Roman CYR" pitchFamily="18" charset="0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2928938"/>
            <a:ext cx="40005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-457"/>
            <a:ext cx="7572428" cy="685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857250" y="1357313"/>
            <a:ext cx="70723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uk-UA" sz="2000" dirty="0">
                <a:latin typeface="Bookman Old Style" pitchFamily="18" charset="0"/>
                <a:ea typeface="Times New Roman CYR" pitchFamily="18" charset="0"/>
                <a:cs typeface="Times New Roman" pitchFamily="18" charset="0"/>
              </a:rPr>
              <a:t>Соціально – педагогічна робота з дітьми та молоддю у напрямку профілактики дитячої проституції.</a:t>
            </a:r>
            <a:endParaRPr lang="uk-UA" sz="2000" dirty="0">
              <a:latin typeface="Bookman Old Style" pitchFamily="18" charset="0"/>
              <a:ea typeface="Times New Roman CYR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uk-UA" sz="2000" dirty="0">
                <a:latin typeface="Bookman Old Style" pitchFamily="18" charset="0"/>
                <a:ea typeface="Times New Roman CYR" pitchFamily="18" charset="0"/>
                <a:cs typeface="Times New Roman" pitchFamily="18" charset="0"/>
              </a:rPr>
              <a:t>Юридичне консультування та надання юридичної інформації про секс-бізнес. </a:t>
            </a:r>
            <a:endParaRPr lang="uk-UA" sz="2000" dirty="0">
              <a:latin typeface="Bookman Old Style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uk-UA" sz="2000" dirty="0">
                <a:latin typeface="Bookman Old Style" pitchFamily="18" charset="0"/>
                <a:cs typeface="Times New Roman CYR" pitchFamily="18" charset="0"/>
              </a:rPr>
              <a:t>Розробка та використання психотерапевтичних методик, які спрямовані на попередження та профілактику проституції.</a:t>
            </a:r>
            <a:endParaRPr lang="uk-UA" sz="2000" dirty="0">
              <a:latin typeface="Bookman Old Style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uk-UA" sz="2000" dirty="0">
                <a:latin typeface="Bookman Old Style" pitchFamily="18" charset="0"/>
                <a:cs typeface="Times New Roman CYR" pitchFamily="18" charset="0"/>
              </a:rPr>
              <a:t>Здійснення просвітницької діяльності в контексті питань фізіології та медицини.</a:t>
            </a:r>
            <a:endParaRPr lang="uk-UA" sz="2000" dirty="0">
              <a:latin typeface="Bookman Old Style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uk-UA" sz="2000" dirty="0">
                <a:latin typeface="Bookman Old Style" pitchFamily="18" charset="0"/>
                <a:cs typeface="Times New Roman CYR" pitchFamily="18" charset="0"/>
              </a:rPr>
              <a:t>Формування стійкої духовної позиції відносно явища проституції </a:t>
            </a:r>
            <a:endParaRPr lang="uk-UA" sz="2000" dirty="0">
              <a:latin typeface="Bookman Old Style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uk-UA" sz="2000" dirty="0">
                <a:latin typeface="Bookman Old Style" pitchFamily="18" charset="0"/>
                <a:cs typeface="Times New Roman CYR" pitchFamily="18" charset="0"/>
              </a:rPr>
              <a:t>Реабілітація дітей та молоді, що зазнали сексуального насилля.</a:t>
            </a:r>
          </a:p>
          <a:p>
            <a:pPr eaLnBrk="0" hangingPunct="0">
              <a:buFontTx/>
              <a:buChar char="•"/>
            </a:pPr>
            <a:r>
              <a:rPr lang="uk-UA" sz="2000" dirty="0">
                <a:latin typeface="Bookman Old Style" pitchFamily="18" charset="0"/>
              </a:rPr>
              <a:t>Сприяння розвитку світогляду особистості молодої людини</a:t>
            </a:r>
            <a:endParaRPr lang="uk-UA" sz="2000" dirty="0">
              <a:latin typeface="Bookman Old Style" pitchFamily="18" charset="0"/>
              <a:cs typeface="Arial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4615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Завдання проекту :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7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357188" y="4429125"/>
            <a:ext cx="7858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Calibri" pitchFamily="34" charset="0"/>
                <a:ea typeface="Times New Roman CYR" pitchFamily="18" charset="0"/>
                <a:cs typeface="Times New Roman" pitchFamily="18" charset="0"/>
              </a:rPr>
              <a:t>Термін реалізації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00166" y="285728"/>
            <a:ext cx="6472254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Тривалість проекту :</a:t>
            </a:r>
            <a:endParaRPr lang="uk-UA" dirty="0"/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28596" y="5214950"/>
            <a:ext cx="7500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uk-UA" sz="2400" dirty="0" smtClean="0">
                <a:latin typeface="Bookman Old Style" pitchFamily="18" charset="0"/>
                <a:cs typeface="Arial" charset="0"/>
              </a:rPr>
              <a:t>Підлітки – вихованці інтернатних закладів  </a:t>
            </a:r>
            <a:endParaRPr lang="uk-UA" sz="2400" dirty="0">
              <a:latin typeface="Bookman Old Style" pitchFamily="18" charset="0"/>
              <a:cs typeface="Arial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dirty="0" smtClean="0"/>
              <a:t>Віковий склад цільової аудиторії :</a:t>
            </a:r>
            <a:endParaRPr lang="ru-RU" i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9950" y="1714500"/>
            <a:ext cx="43132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285720" y="142852"/>
          <a:ext cx="5286412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5000625" y="4429125"/>
            <a:ext cx="4143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  <a:latin typeface="Bookman Old Style" pitchFamily="18" charset="0"/>
              </a:rPr>
              <a:t>Відповідно до мети, завдань та напрямків діяльності ми визначили такі заходи та форми роботи : 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000108"/>
            <a:ext cx="4052886" cy="303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142852"/>
            <a:ext cx="8072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800" b="1" dirty="0" smtClean="0">
                <a:latin typeface="Monotype Corsiva" pitchFamily="66" charset="0"/>
              </a:rPr>
              <a:t>Форми роботи спрямовані на формування стійкої релігійної позиції  стосовно даної проблематики </a:t>
            </a:r>
          </a:p>
          <a:p>
            <a:endParaRPr lang="uk-UA" sz="28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285860"/>
            <a:ext cx="421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dirty="0" smtClean="0">
                <a:latin typeface="+mn-lt"/>
              </a:rPr>
              <a:t> Бесіди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latin typeface="+mn-lt"/>
              </a:rPr>
              <a:t> Читання Біблії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latin typeface="+mn-lt"/>
              </a:rPr>
              <a:t> Дискусійні обговорення проблемних питань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latin typeface="+mn-lt"/>
              </a:rPr>
              <a:t> Проведення </a:t>
            </a:r>
            <a:r>
              <a:rPr lang="uk-UA" dirty="0" err="1" smtClean="0">
                <a:latin typeface="+mn-lt"/>
              </a:rPr>
              <a:t>реколекцій</a:t>
            </a:r>
            <a:endParaRPr lang="uk-UA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latin typeface="+mn-lt"/>
              </a:rPr>
              <a:t> </a:t>
            </a:r>
            <a:r>
              <a:rPr lang="uk-UA" dirty="0" err="1" smtClean="0">
                <a:latin typeface="+mn-lt"/>
              </a:rPr>
              <a:t>Катихизація</a:t>
            </a:r>
            <a:r>
              <a:rPr lang="uk-UA" dirty="0" smtClean="0">
                <a:latin typeface="+mn-lt"/>
              </a:rPr>
              <a:t>  </a:t>
            </a:r>
            <a:endParaRPr lang="uk-UA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214818"/>
            <a:ext cx="3262315" cy="244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3"/>
          <p:cNvSpPr txBox="1">
            <a:spLocks noChangeArrowheads="1"/>
          </p:cNvSpPr>
          <p:nvPr/>
        </p:nvSpPr>
        <p:spPr bwMode="auto">
          <a:xfrm>
            <a:off x="357188" y="214313"/>
            <a:ext cx="7929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i="1" dirty="0">
                <a:latin typeface="Monotype Corsiva" pitchFamily="66" charset="0"/>
              </a:rPr>
              <a:t>Психолого-педагогічні методи</a:t>
            </a:r>
            <a:r>
              <a:rPr lang="uk-UA" sz="2800" b="1" i="1" dirty="0"/>
              <a:t> </a:t>
            </a:r>
            <a:r>
              <a:rPr lang="uk-UA" sz="2800" b="1" i="1" dirty="0">
                <a:latin typeface="Monotype Corsiva" pitchFamily="66" charset="0"/>
              </a:rPr>
              <a:t>роботи </a:t>
            </a:r>
          </a:p>
        </p:txBody>
      </p:sp>
      <p:sp>
        <p:nvSpPr>
          <p:cNvPr id="23554" name="Прямоугольник 4"/>
          <p:cNvSpPr>
            <a:spLocks noChangeArrowheads="1"/>
          </p:cNvSpPr>
          <p:nvPr/>
        </p:nvSpPr>
        <p:spPr bwMode="auto">
          <a:xfrm>
            <a:off x="714375" y="1143000"/>
            <a:ext cx="4572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 err="1">
                <a:latin typeface="Calibri" pitchFamily="34" charset="0"/>
              </a:rPr>
              <a:t>організація</a:t>
            </a:r>
            <a:r>
              <a:rPr lang="ru-RU">
                <a:latin typeface="Calibri" pitchFamily="34" charset="0"/>
              </a:rPr>
              <a:t> виїзних лекторіїв, проведення бесід, консультацій для учнів середніх навчальних закладів;</a:t>
            </a:r>
          </a:p>
          <a:p>
            <a:endParaRPr lang="ru-RU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проведення особистої діагностики та психокорекції, психолого-педагогічна допомога;</a:t>
            </a:r>
          </a:p>
          <a:p>
            <a:pPr>
              <a:buFont typeface="Arial" charset="0"/>
              <a:buChar char="•"/>
            </a:pPr>
            <a:endParaRPr lang="ru-RU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соціальна терапія з метою виявлення причин кризового стану, головної проблеми кризи, орієнтовної оцінки психічного стану, ступеня психічної травми, можливості психотерапевтичного лікування кризи, спільної тактики виходу з кризової ситуації, можливості розробки індивідуальної програми роботи;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4000500"/>
            <a:ext cx="3214688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904875"/>
            <a:ext cx="37877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883</TotalTime>
  <Words>569</Words>
  <PresentationFormat>Екран (4:3)</PresentationFormat>
  <Paragraphs>82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0" baseType="lpstr">
      <vt:lpstr>Изящная</vt:lpstr>
      <vt:lpstr>Тема проекту: Профілактика дитячої проституції серед вихованців інтернатних закладів  </vt:lpstr>
      <vt:lpstr>Слайд 2</vt:lpstr>
      <vt:lpstr>Слайд 3</vt:lpstr>
      <vt:lpstr>Завдання проекту :</vt:lpstr>
      <vt:lpstr>Тривалість проекту :</vt:lpstr>
      <vt:lpstr>Віковий склад цільової аудиторії 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Очікувані результати проекту</vt:lpstr>
      <vt:lpstr>Ресурси :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проекту: Профілактика дитячої проституції </dc:title>
  <dc:creator>Dima</dc:creator>
  <cp:lastModifiedBy>Admin</cp:lastModifiedBy>
  <cp:revision>91</cp:revision>
  <dcterms:created xsi:type="dcterms:W3CDTF">2013-03-12T18:24:19Z</dcterms:created>
  <dcterms:modified xsi:type="dcterms:W3CDTF">2013-03-20T08:42:38Z</dcterms:modified>
</cp:coreProperties>
</file>